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292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480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333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525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291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828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51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183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701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5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80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D2A6F-F6AD-44D3-8A22-96E4FCCF671E}" type="datetimeFigureOut">
              <a:rPr lang="en-AU" smtClean="0"/>
              <a:t>24/09/2015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2019-9C8B-41F3-BA0E-91FF7CFAE8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82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Digital Signage Melbourne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488832" cy="1752600"/>
          </a:xfrm>
        </p:spPr>
        <p:txBody>
          <a:bodyPr/>
          <a:lstStyle/>
          <a:p>
            <a:r>
              <a:rPr lang="en-AU" dirty="0" smtClean="0"/>
              <a:t>What are the qualifying questions to ask?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705678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1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48680"/>
            <a:ext cx="835292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Current Equipment/Platform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What kind of signage do you currently use?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What kind of content is on playing on your screens?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know what digital signage is?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How big a part does digital signage play in your marketing plan? </a:t>
            </a:r>
            <a:endParaRPr lang="en-A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Are you currently working with a digital signage provider</a:t>
            </a:r>
            <a:r>
              <a:rPr lang="en-GB" dirty="0" smtClean="0"/>
              <a:t>?</a:t>
            </a:r>
          </a:p>
          <a:p>
            <a:endParaRPr lang="en-GB" b="1" dirty="0" smtClean="0"/>
          </a:p>
          <a:p>
            <a:r>
              <a:rPr lang="en-GB" sz="2400" b="1" dirty="0" smtClean="0"/>
              <a:t>Budget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How much money do you spend per year on your marketing (static signs, ads)?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Has a budget been set aside for digital signage?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How many systems would you need per college/building? </a:t>
            </a:r>
            <a:endParaRPr lang="en-AU" dirty="0"/>
          </a:p>
          <a:p>
            <a:endParaRPr lang="en-GB" sz="2400" b="1" dirty="0" smtClean="0"/>
          </a:p>
          <a:p>
            <a:r>
              <a:rPr lang="en-GB" sz="2400" b="1" dirty="0" smtClean="0"/>
              <a:t>Usage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What are your intended goals with a digital signage system?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How will you use the technology? (Promote events, </a:t>
            </a:r>
            <a:r>
              <a:rPr lang="en-GB" dirty="0" smtClean="0"/>
              <a:t>enrolment </a:t>
            </a:r>
            <a:r>
              <a:rPr lang="en-GB" dirty="0"/>
              <a:t>or build school spirit?)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Will you need to retrieve data and feedback from your students and faculty? </a:t>
            </a:r>
            <a:endParaRPr lang="en-AU" dirty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553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548680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Integration</a:t>
            </a:r>
            <a:r>
              <a:rPr lang="en-GB" sz="2400" dirty="0"/>
              <a:t>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How quickly do you need to deploy?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Would you prefer start-to-finish project management or working with your own vendors?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What screen sizes did you have in mind?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prefer wall- or ceiling-mounted screens? </a:t>
            </a:r>
            <a:endParaRPr lang="en-GB" dirty="0" smtClean="0"/>
          </a:p>
          <a:p>
            <a:pPr lvl="0"/>
            <a:endParaRPr lang="en-AU" dirty="0"/>
          </a:p>
          <a:p>
            <a:r>
              <a:rPr lang="en-GB" sz="2400" b="1" dirty="0"/>
              <a:t>Operation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Who will be managing the system’s </a:t>
            </a:r>
            <a:r>
              <a:rPr lang="en-GB" dirty="0" smtClean="0"/>
              <a:t>day-to-day </a:t>
            </a:r>
            <a:r>
              <a:rPr lang="en-GB" dirty="0"/>
              <a:t>operation?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Who is responsible for content? </a:t>
            </a:r>
            <a:endParaRPr lang="en-GB" dirty="0" smtClean="0"/>
          </a:p>
          <a:p>
            <a:pPr lvl="0"/>
            <a:endParaRPr lang="en-AU" dirty="0"/>
          </a:p>
          <a:p>
            <a:r>
              <a:rPr lang="en-GB" sz="2400" b="1" dirty="0"/>
              <a:t>Image Quality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Would you like high definition-quality playback?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have high-quality videos and photos? </a:t>
            </a:r>
            <a:endParaRPr lang="en-GB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Are you interested in RSS news feeds that crawl across screen?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need to show regular TV programming? </a:t>
            </a:r>
            <a:endParaRPr lang="en-AU" dirty="0"/>
          </a:p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992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659011"/>
            <a:ext cx="784887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Network Requirements</a:t>
            </a:r>
            <a:r>
              <a:rPr lang="en-GB" sz="2400" dirty="0"/>
              <a:t> </a:t>
            </a:r>
            <a:endParaRPr lang="en-AU" sz="2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What kind of IT infrastructure do you currently have?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currently have an IT department?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use a WAN/LAN? Do you currently have a wireless network?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 you have any bandwidth restrictions?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Does your server need to reside inside your firewall? </a:t>
            </a:r>
            <a:endParaRPr lang="en-A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dirty="0"/>
              <a:t>Can the system reside within your network, or will it require a dedicated network?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718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304</Words>
  <Application>Microsoft Office PowerPoint</Application>
  <PresentationFormat>On-screen Show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Digital Signage Melbourne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Signage Melbourne</dc:title>
  <dc:creator>Sales</dc:creator>
  <cp:lastModifiedBy>Sales</cp:lastModifiedBy>
  <cp:revision>2</cp:revision>
  <dcterms:created xsi:type="dcterms:W3CDTF">2015-09-24T00:48:21Z</dcterms:created>
  <dcterms:modified xsi:type="dcterms:W3CDTF">2015-09-24T01:03:30Z</dcterms:modified>
</cp:coreProperties>
</file>